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70" r:id="rId3"/>
    <p:sldMasterId id="2147483671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13716000" cx="2437765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3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2516" lvl="1" marL="91421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2332" lvl="2" marL="182843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2151" lvl="3" marL="274265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967" lvl="4" marL="365686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786" lvl="5" marL="457108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603" lvl="6" marL="548530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19" lvl="7" marL="639952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237" lvl="8" marL="731373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2516" lvl="1" marL="91421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2332" lvl="2" marL="182843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2151" lvl="3" marL="274265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967" lvl="4" marL="365686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786" lvl="5" marL="457108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603" lvl="6" marL="548530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19" lvl="7" marL="639952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237" lvl="8" marL="731373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2516" lvl="1" marL="91421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2332" lvl="2" marL="182843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2151" lvl="3" marL="274265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967" lvl="4" marL="365686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786" lvl="5" marL="457108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603" lvl="6" marL="548530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19" lvl="7" marL="639952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237" lvl="8" marL="731373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8" name="Google Shape;108;p4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4:notes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5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1" name="Google Shape;201;p154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p154:notes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9:notes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3975209a7f_0_1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g3975209a7f_0_1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572e637e5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g572e637e5c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975209a7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g3975209a7f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3975209a7f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g3975209a7f_0_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3975209a7f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g3975209a7f_0_1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3975209a7f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Google Shape;181;g3975209a7f_0_2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3975209a7f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g3975209a7f_0_3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Image Placeholder">
  <p:cSld name="Big Image Placeholder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2"/>
          <p:cNvSpPr/>
          <p:nvPr>
            <p:ph idx="2" type="pic"/>
          </p:nvPr>
        </p:nvSpPr>
        <p:spPr>
          <a:xfrm>
            <a:off x="-3176" y="0"/>
            <a:ext cx="24377652" cy="137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D8D8D8"/>
              </a:buClr>
              <a:buSzPts val="1400"/>
              <a:buFont typeface="Arial"/>
              <a:buNone/>
              <a:defRPr b="0" i="0" sz="4200" u="none" cap="none" strike="noStrike">
                <a:solidFill>
                  <a:srgbClr val="D8D8D8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15625" lvl="1" marL="137132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40843" lvl="2" marL="228554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66059" lvl="3" marL="319976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65877" lvl="4" marL="411397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40293" lvl="5" marL="502819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240110" lvl="6" marL="594241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239927" lvl="7" marL="685662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239745" lvl="8" marL="777084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5_Big Image Placeholder">
  <p:cSld name="5_Big Image Placehold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/>
          <p:nvPr>
            <p:ph idx="2" type="pic"/>
          </p:nvPr>
        </p:nvSpPr>
        <p:spPr>
          <a:xfrm>
            <a:off x="1541462" y="2997200"/>
            <a:ext cx="5172519" cy="85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15625" lvl="1" marL="137132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40843" lvl="2" marL="228554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66059" lvl="3" marL="319976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65877" lvl="4" marL="411397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40293" lvl="5" marL="502819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240110" lvl="6" marL="594241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239927" lvl="7" marL="685662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239745" lvl="8" marL="777084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46" name="Google Shape;46;p11"/>
          <p:cNvSpPr/>
          <p:nvPr>
            <p:ph idx="3" type="pic"/>
          </p:nvPr>
        </p:nvSpPr>
        <p:spPr>
          <a:xfrm>
            <a:off x="6919220" y="2997200"/>
            <a:ext cx="5172519" cy="85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15625" lvl="1" marL="137132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40843" lvl="2" marL="228554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66059" lvl="3" marL="319976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65877" lvl="4" marL="411397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40293" lvl="5" marL="502819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240110" lvl="6" marL="594241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239927" lvl="7" marL="685662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239745" lvl="8" marL="777084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47" name="Google Shape;47;p11"/>
          <p:cNvSpPr/>
          <p:nvPr>
            <p:ph idx="4" type="pic"/>
          </p:nvPr>
        </p:nvSpPr>
        <p:spPr>
          <a:xfrm>
            <a:off x="12301785" y="2997200"/>
            <a:ext cx="5172519" cy="85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15625" lvl="1" marL="137132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40843" lvl="2" marL="228554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66059" lvl="3" marL="319976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65877" lvl="4" marL="411397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40293" lvl="5" marL="502819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240110" lvl="6" marL="594241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239927" lvl="7" marL="685662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239745" lvl="8" marL="777084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48" name="Google Shape;48;p11"/>
          <p:cNvSpPr/>
          <p:nvPr>
            <p:ph idx="5" type="pic"/>
          </p:nvPr>
        </p:nvSpPr>
        <p:spPr>
          <a:xfrm>
            <a:off x="17679544" y="2997200"/>
            <a:ext cx="5172519" cy="85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15625" lvl="1" marL="137132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40843" lvl="2" marL="228554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66059" lvl="3" marL="319976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65877" lvl="4" marL="411397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40293" lvl="5" marL="502819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240110" lvl="6" marL="594241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239927" lvl="7" marL="685662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239745" lvl="8" marL="777084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_Portfolio One">
  <p:cSld name="1_Portfolio One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/>
          <p:nvPr>
            <p:ph idx="2" type="pic"/>
          </p:nvPr>
        </p:nvSpPr>
        <p:spPr>
          <a:xfrm>
            <a:off x="1541462" y="3876416"/>
            <a:ext cx="3164822" cy="316275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15625" lvl="1" marL="137132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40843" lvl="2" marL="228554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66059" lvl="3" marL="319976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65877" lvl="4" marL="411397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40293" lvl="5" marL="502819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240110" lvl="6" marL="594241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239927" lvl="7" marL="685662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239745" lvl="8" marL="777084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52" name="Google Shape;52;p13"/>
          <p:cNvSpPr/>
          <p:nvPr>
            <p:ph idx="3" type="pic"/>
          </p:nvPr>
        </p:nvSpPr>
        <p:spPr>
          <a:xfrm>
            <a:off x="5020746" y="3876416"/>
            <a:ext cx="3164822" cy="316275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15625" lvl="1" marL="137132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40843" lvl="2" marL="228554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66059" lvl="3" marL="319976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65877" lvl="4" marL="411397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40293" lvl="5" marL="502819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240110" lvl="6" marL="594241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239927" lvl="7" marL="685662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239745" lvl="8" marL="777084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53" name="Google Shape;53;p13"/>
          <p:cNvSpPr/>
          <p:nvPr>
            <p:ph idx="4" type="pic"/>
          </p:nvPr>
        </p:nvSpPr>
        <p:spPr>
          <a:xfrm>
            <a:off x="1541462" y="7333107"/>
            <a:ext cx="3164822" cy="316275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15625" lvl="1" marL="137132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40843" lvl="2" marL="228554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66059" lvl="3" marL="319976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65877" lvl="4" marL="411397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40293" lvl="5" marL="502819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240110" lvl="6" marL="594241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239927" lvl="7" marL="685662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239745" lvl="8" marL="777084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54" name="Google Shape;54;p13"/>
          <p:cNvSpPr/>
          <p:nvPr>
            <p:ph idx="5" type="pic"/>
          </p:nvPr>
        </p:nvSpPr>
        <p:spPr>
          <a:xfrm>
            <a:off x="5020746" y="7333107"/>
            <a:ext cx="3164822" cy="316275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15625" lvl="1" marL="137132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40843" lvl="2" marL="228554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66059" lvl="3" marL="319976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65877" lvl="4" marL="411397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40293" lvl="5" marL="502819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240110" lvl="6" marL="594241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239927" lvl="7" marL="685662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239745" lvl="8" marL="777084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55" name="Google Shape;55;p13"/>
          <p:cNvSpPr/>
          <p:nvPr>
            <p:ph idx="6" type="pic"/>
          </p:nvPr>
        </p:nvSpPr>
        <p:spPr>
          <a:xfrm>
            <a:off x="16207956" y="3876416"/>
            <a:ext cx="3164822" cy="316275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15625" lvl="1" marL="137132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40843" lvl="2" marL="228554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66059" lvl="3" marL="319976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65877" lvl="4" marL="411397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40293" lvl="5" marL="502819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240110" lvl="6" marL="594241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239927" lvl="7" marL="685662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239745" lvl="8" marL="777084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56" name="Google Shape;56;p13"/>
          <p:cNvSpPr/>
          <p:nvPr>
            <p:ph idx="7" type="pic"/>
          </p:nvPr>
        </p:nvSpPr>
        <p:spPr>
          <a:xfrm>
            <a:off x="19687241" y="3876416"/>
            <a:ext cx="3164822" cy="316275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15625" lvl="1" marL="137132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40843" lvl="2" marL="228554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66059" lvl="3" marL="319976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65877" lvl="4" marL="411397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40293" lvl="5" marL="502819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240110" lvl="6" marL="594241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239927" lvl="7" marL="685662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239745" lvl="8" marL="777084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57" name="Google Shape;57;p13"/>
          <p:cNvSpPr/>
          <p:nvPr>
            <p:ph idx="8" type="pic"/>
          </p:nvPr>
        </p:nvSpPr>
        <p:spPr>
          <a:xfrm>
            <a:off x="16207956" y="7333107"/>
            <a:ext cx="3164822" cy="316275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15625" lvl="1" marL="137132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40843" lvl="2" marL="228554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66059" lvl="3" marL="319976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65877" lvl="4" marL="411397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40293" lvl="5" marL="502819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240110" lvl="6" marL="594241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239927" lvl="7" marL="685662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239745" lvl="8" marL="777084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58" name="Google Shape;58;p13"/>
          <p:cNvSpPr/>
          <p:nvPr>
            <p:ph idx="9" type="pic"/>
          </p:nvPr>
        </p:nvSpPr>
        <p:spPr>
          <a:xfrm>
            <a:off x="19687241" y="7333107"/>
            <a:ext cx="3164822" cy="316275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15625" lvl="1" marL="137132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40843" lvl="2" marL="228554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66059" lvl="3" marL="319976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65877" lvl="4" marL="411397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40293" lvl="5" marL="502819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240110" lvl="6" marL="594241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239927" lvl="7" marL="685662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239745" lvl="8" marL="777084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Image Placeholder">
  <p:cSld name="Big Image Placeholder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/>
          <p:nvPr>
            <p:ph idx="2" type="pic"/>
          </p:nvPr>
        </p:nvSpPr>
        <p:spPr>
          <a:xfrm>
            <a:off x="-3176" y="0"/>
            <a:ext cx="24377700" cy="137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D8D8D8"/>
              </a:buClr>
              <a:buSzPts val="1400"/>
              <a:buFont typeface="Arial"/>
              <a:buNone/>
              <a:defRPr b="0" i="0" sz="4200" u="none" cap="none" strike="noStrike">
                <a:solidFill>
                  <a:srgbClr val="D8D8D8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469625" lvl="1" marL="137132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469442" lvl="2" marL="228554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469259" lvl="3" marL="319976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469077" lvl="4" marL="411397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468894" lvl="5" marL="502819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indent="-468711" lvl="6" marL="594241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indent="-468528" lvl="7" marL="6856629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indent="-468345" lvl="8" marL="777084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7_Title Slide">
  <p:cSld name="7_Title Slide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ta_clients">
  <p:cSld name="Sta_clients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7"/>
          <p:cNvSpPr/>
          <p:nvPr>
            <p:ph idx="2" type="pic"/>
          </p:nvPr>
        </p:nvSpPr>
        <p:spPr>
          <a:xfrm>
            <a:off x="-4" y="3517900"/>
            <a:ext cx="22852200" cy="668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69625" lvl="1" marL="137132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469442" lvl="2" marL="228554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469259" lvl="3" marL="319976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469077" lvl="4" marL="411397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468894" lvl="5" marL="502819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indent="-468711" lvl="6" marL="594241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indent="-468528" lvl="7" marL="6856629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indent="-468345" lvl="8" marL="777084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_Sta_clients">
  <p:cSld name="1_Sta_clients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8"/>
          <p:cNvSpPr/>
          <p:nvPr>
            <p:ph idx="2" type="pic"/>
          </p:nvPr>
        </p:nvSpPr>
        <p:spPr>
          <a:xfrm>
            <a:off x="1693863" y="3517900"/>
            <a:ext cx="9879300" cy="668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69625" lvl="1" marL="137132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469442" lvl="2" marL="228554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469259" lvl="3" marL="319976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469077" lvl="4" marL="411397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468894" lvl="5" marL="502819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indent="-468711" lvl="6" marL="594241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indent="-468528" lvl="7" marL="6856629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indent="-468345" lvl="8" marL="777084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_Big Image Placeholder">
  <p:cSld name="1_Big Image Placeholder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9"/>
          <p:cNvSpPr/>
          <p:nvPr>
            <p:ph idx="2" type="pic"/>
          </p:nvPr>
        </p:nvSpPr>
        <p:spPr>
          <a:xfrm>
            <a:off x="2151142" y="3998730"/>
            <a:ext cx="4198200" cy="419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469625" lvl="1" marL="137132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469442" lvl="2" marL="228554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469259" lvl="3" marL="319976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469077" lvl="4" marL="411397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468894" lvl="5" marL="502819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indent="-468711" lvl="6" marL="594241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indent="-468528" lvl="7" marL="6856629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indent="-468345" lvl="8" marL="777084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/>
        </p:txBody>
      </p:sp>
      <p:sp>
        <p:nvSpPr>
          <p:cNvPr id="75" name="Google Shape;75;p19"/>
          <p:cNvSpPr/>
          <p:nvPr>
            <p:ph idx="3" type="pic"/>
          </p:nvPr>
        </p:nvSpPr>
        <p:spPr>
          <a:xfrm>
            <a:off x="6717544" y="3998730"/>
            <a:ext cx="4198200" cy="419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469625" lvl="1" marL="137132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469442" lvl="2" marL="228554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469259" lvl="3" marL="319976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469077" lvl="4" marL="411397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468894" lvl="5" marL="502819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indent="-468711" lvl="6" marL="594241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indent="-468528" lvl="7" marL="6856629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indent="-468345" lvl="8" marL="777084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/>
        </p:txBody>
      </p:sp>
      <p:sp>
        <p:nvSpPr>
          <p:cNvPr id="76" name="Google Shape;76;p19"/>
          <p:cNvSpPr/>
          <p:nvPr>
            <p:ph idx="4" type="pic"/>
          </p:nvPr>
        </p:nvSpPr>
        <p:spPr>
          <a:xfrm>
            <a:off x="11283945" y="3998730"/>
            <a:ext cx="4198200" cy="419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469625" lvl="1" marL="137132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469442" lvl="2" marL="228554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469259" lvl="3" marL="319976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469077" lvl="4" marL="411397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468894" lvl="5" marL="502819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indent="-468711" lvl="6" marL="594241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indent="-468528" lvl="7" marL="6856629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indent="-468345" lvl="8" marL="777084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/>
        </p:txBody>
      </p:sp>
      <p:sp>
        <p:nvSpPr>
          <p:cNvPr id="77" name="Google Shape;77;p19"/>
          <p:cNvSpPr/>
          <p:nvPr>
            <p:ph idx="5" type="pic"/>
          </p:nvPr>
        </p:nvSpPr>
        <p:spPr>
          <a:xfrm>
            <a:off x="15850347" y="3998730"/>
            <a:ext cx="4198200" cy="419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469625" lvl="1" marL="137132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469442" lvl="2" marL="228554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469259" lvl="3" marL="319976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469077" lvl="4" marL="411397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468894" lvl="5" marL="502819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indent="-468711" lvl="6" marL="594241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indent="-468528" lvl="7" marL="6856629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indent="-468345" lvl="8" marL="777084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2_Big Image Placeholder">
  <p:cSld name="2_Big Image Placeholder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0"/>
          <p:cNvSpPr/>
          <p:nvPr>
            <p:ph idx="2" type="pic"/>
          </p:nvPr>
        </p:nvSpPr>
        <p:spPr>
          <a:xfrm>
            <a:off x="5519499" y="7524479"/>
            <a:ext cx="4572000" cy="428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469625" lvl="1" marL="137132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469442" lvl="2" marL="228554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469259" lvl="3" marL="319976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469077" lvl="4" marL="411397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468894" lvl="5" marL="502819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indent="-468711" lvl="6" marL="594241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indent="-468528" lvl="7" marL="6856629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indent="-468345" lvl="8" marL="777084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/>
        </p:txBody>
      </p:sp>
      <p:sp>
        <p:nvSpPr>
          <p:cNvPr id="80" name="Google Shape;80;p20"/>
          <p:cNvSpPr/>
          <p:nvPr>
            <p:ph idx="3" type="pic"/>
          </p:nvPr>
        </p:nvSpPr>
        <p:spPr>
          <a:xfrm>
            <a:off x="19805650" y="7524479"/>
            <a:ext cx="4572000" cy="428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469625" lvl="1" marL="137132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469442" lvl="2" marL="228554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469259" lvl="3" marL="319976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469077" lvl="4" marL="411397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468894" lvl="5" marL="502819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indent="-468711" lvl="6" marL="594241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indent="-468528" lvl="7" marL="6856629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indent="-468345" lvl="8" marL="777084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/>
        </p:txBody>
      </p:sp>
      <p:sp>
        <p:nvSpPr>
          <p:cNvPr id="81" name="Google Shape;81;p20"/>
          <p:cNvSpPr/>
          <p:nvPr>
            <p:ph idx="4" type="pic"/>
          </p:nvPr>
        </p:nvSpPr>
        <p:spPr>
          <a:xfrm>
            <a:off x="15018002" y="2995414"/>
            <a:ext cx="4572000" cy="428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469625" lvl="1" marL="137132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469442" lvl="2" marL="228554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469259" lvl="3" marL="319976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469077" lvl="4" marL="411397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468894" lvl="5" marL="502819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indent="-468711" lvl="6" marL="594241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indent="-468528" lvl="7" marL="6856629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indent="-468345" lvl="8" marL="777084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/>
        </p:txBody>
      </p:sp>
      <p:sp>
        <p:nvSpPr>
          <p:cNvPr id="82" name="Google Shape;82;p20"/>
          <p:cNvSpPr/>
          <p:nvPr>
            <p:ph idx="5" type="pic"/>
          </p:nvPr>
        </p:nvSpPr>
        <p:spPr>
          <a:xfrm>
            <a:off x="19805650" y="2995414"/>
            <a:ext cx="4572000" cy="428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469625" lvl="1" marL="137132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469442" lvl="2" marL="228554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469259" lvl="3" marL="319976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469077" lvl="4" marL="411397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468894" lvl="5" marL="502819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indent="-468711" lvl="6" marL="594241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indent="-468528" lvl="7" marL="6856629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indent="-468345" lvl="8" marL="777084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/>
        </p:txBody>
      </p:sp>
      <p:sp>
        <p:nvSpPr>
          <p:cNvPr id="83" name="Google Shape;83;p20"/>
          <p:cNvSpPr/>
          <p:nvPr>
            <p:ph idx="6" type="pic"/>
          </p:nvPr>
        </p:nvSpPr>
        <p:spPr>
          <a:xfrm>
            <a:off x="10254313" y="2995414"/>
            <a:ext cx="4572000" cy="428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469625" lvl="1" marL="137132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469442" lvl="2" marL="228554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469259" lvl="3" marL="319976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469077" lvl="4" marL="411397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468894" lvl="5" marL="502819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indent="-468711" lvl="6" marL="594241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indent="-468528" lvl="7" marL="6856629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indent="-468345" lvl="8" marL="777084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/>
        </p:txBody>
      </p:sp>
      <p:sp>
        <p:nvSpPr>
          <p:cNvPr id="84" name="Google Shape;84;p20"/>
          <p:cNvSpPr/>
          <p:nvPr>
            <p:ph idx="7" type="pic"/>
          </p:nvPr>
        </p:nvSpPr>
        <p:spPr>
          <a:xfrm>
            <a:off x="10254313" y="7524479"/>
            <a:ext cx="4572000" cy="428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469625" lvl="1" marL="137132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469442" lvl="2" marL="228554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469259" lvl="3" marL="319976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469077" lvl="4" marL="411397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468894" lvl="5" marL="502819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indent="-468711" lvl="6" marL="594241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indent="-468528" lvl="7" marL="6856629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indent="-468345" lvl="8" marL="777084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3_Big Image Placeholder">
  <p:cSld name="3_Big Image Placeholder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1"/>
          <p:cNvSpPr/>
          <p:nvPr>
            <p:ph idx="2" type="pic"/>
          </p:nvPr>
        </p:nvSpPr>
        <p:spPr>
          <a:xfrm>
            <a:off x="16072" y="0"/>
            <a:ext cx="12169500" cy="137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69625" lvl="1" marL="137132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469442" lvl="2" marL="228554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469259" lvl="3" marL="319976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469077" lvl="4" marL="411397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468894" lvl="5" marL="502819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indent="-468711" lvl="6" marL="594241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indent="-468528" lvl="7" marL="6856629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indent="-468345" lvl="8" marL="777084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/>
        </p:txBody>
      </p:sp>
      <p:sp>
        <p:nvSpPr>
          <p:cNvPr id="87" name="Google Shape;87;p21"/>
          <p:cNvSpPr/>
          <p:nvPr>
            <p:ph idx="3" type="pic"/>
          </p:nvPr>
        </p:nvSpPr>
        <p:spPr>
          <a:xfrm>
            <a:off x="12185649" y="0"/>
            <a:ext cx="12169500" cy="137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69625" lvl="1" marL="137132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469442" lvl="2" marL="228554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469259" lvl="3" marL="319976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469077" lvl="4" marL="411397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468894" lvl="5" marL="502819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indent="-468711" lvl="6" marL="594241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indent="-468528" lvl="7" marL="6856629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indent="-468345" lvl="8" marL="777084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7_Title Slide">
  <p:cSld name="7_Title Slide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4_Big Image Placeholder">
  <p:cSld name="4_Big Image Placeholder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2"/>
          <p:cNvSpPr/>
          <p:nvPr>
            <p:ph idx="2" type="pic"/>
          </p:nvPr>
        </p:nvSpPr>
        <p:spPr>
          <a:xfrm>
            <a:off x="1748622" y="3048000"/>
            <a:ext cx="6710400" cy="80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69625" lvl="1" marL="137132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469442" lvl="2" marL="228554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469259" lvl="3" marL="319976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469077" lvl="4" marL="411397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468894" lvl="5" marL="502819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indent="-468711" lvl="6" marL="594241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indent="-468528" lvl="7" marL="6856629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indent="-468345" lvl="8" marL="777084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/>
        </p:txBody>
      </p:sp>
      <p:sp>
        <p:nvSpPr>
          <p:cNvPr id="90" name="Google Shape;90;p22"/>
          <p:cNvSpPr/>
          <p:nvPr>
            <p:ph idx="3" type="pic"/>
          </p:nvPr>
        </p:nvSpPr>
        <p:spPr>
          <a:xfrm>
            <a:off x="8933425" y="3048000"/>
            <a:ext cx="6710400" cy="80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69625" lvl="1" marL="137132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469442" lvl="2" marL="228554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469259" lvl="3" marL="319976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469077" lvl="4" marL="411397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468894" lvl="5" marL="502819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indent="-468711" lvl="6" marL="594241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indent="-468528" lvl="7" marL="6856629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indent="-468345" lvl="8" marL="777084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/>
        </p:txBody>
      </p:sp>
      <p:sp>
        <p:nvSpPr>
          <p:cNvPr id="91" name="Google Shape;91;p22"/>
          <p:cNvSpPr/>
          <p:nvPr>
            <p:ph idx="4" type="pic"/>
          </p:nvPr>
        </p:nvSpPr>
        <p:spPr>
          <a:xfrm>
            <a:off x="16115233" y="3048000"/>
            <a:ext cx="6710400" cy="80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69625" lvl="1" marL="137132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469442" lvl="2" marL="228554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469259" lvl="3" marL="319976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469077" lvl="4" marL="411397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468894" lvl="5" marL="502819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indent="-468711" lvl="6" marL="594241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indent="-468528" lvl="7" marL="6856629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indent="-468345" lvl="8" marL="777084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5_Big Image Placeholder">
  <p:cSld name="5_Big Image Placeholder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3"/>
          <p:cNvSpPr/>
          <p:nvPr>
            <p:ph idx="2" type="pic"/>
          </p:nvPr>
        </p:nvSpPr>
        <p:spPr>
          <a:xfrm>
            <a:off x="1541463" y="2997200"/>
            <a:ext cx="5172600" cy="85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69625" lvl="1" marL="137132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469442" lvl="2" marL="228554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469259" lvl="3" marL="319976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469077" lvl="4" marL="411397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468894" lvl="5" marL="502819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indent="-468711" lvl="6" marL="594241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indent="-468528" lvl="7" marL="6856629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indent="-468345" lvl="8" marL="777084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/>
        </p:txBody>
      </p:sp>
      <p:sp>
        <p:nvSpPr>
          <p:cNvPr id="94" name="Google Shape;94;p23"/>
          <p:cNvSpPr/>
          <p:nvPr>
            <p:ph idx="3" type="pic"/>
          </p:nvPr>
        </p:nvSpPr>
        <p:spPr>
          <a:xfrm>
            <a:off x="6919220" y="2997200"/>
            <a:ext cx="5172600" cy="85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69625" lvl="1" marL="137132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469442" lvl="2" marL="228554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469259" lvl="3" marL="319976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469077" lvl="4" marL="411397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468894" lvl="5" marL="502819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indent="-468711" lvl="6" marL="594241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indent="-468528" lvl="7" marL="6856629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indent="-468345" lvl="8" marL="777084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/>
        </p:txBody>
      </p:sp>
      <p:sp>
        <p:nvSpPr>
          <p:cNvPr id="95" name="Google Shape;95;p23"/>
          <p:cNvSpPr/>
          <p:nvPr>
            <p:ph idx="4" type="pic"/>
          </p:nvPr>
        </p:nvSpPr>
        <p:spPr>
          <a:xfrm>
            <a:off x="12301786" y="2997200"/>
            <a:ext cx="5172600" cy="85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69625" lvl="1" marL="137132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469442" lvl="2" marL="228554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469259" lvl="3" marL="319976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469077" lvl="4" marL="411397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468894" lvl="5" marL="502819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indent="-468711" lvl="6" marL="594241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indent="-468528" lvl="7" marL="6856629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indent="-468345" lvl="8" marL="777084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/>
        </p:txBody>
      </p:sp>
      <p:sp>
        <p:nvSpPr>
          <p:cNvPr id="96" name="Google Shape;96;p23"/>
          <p:cNvSpPr/>
          <p:nvPr>
            <p:ph idx="5" type="pic"/>
          </p:nvPr>
        </p:nvSpPr>
        <p:spPr>
          <a:xfrm>
            <a:off x="17679544" y="2997200"/>
            <a:ext cx="5172600" cy="85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69625" lvl="1" marL="137132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469442" lvl="2" marL="228554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469259" lvl="3" marL="319976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469077" lvl="4" marL="411397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468894" lvl="5" marL="502819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indent="-468711" lvl="6" marL="594241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indent="-468528" lvl="7" marL="6856629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indent="-468345" lvl="8" marL="777084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_Portfolio One">
  <p:cSld name="1_Portfolio One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4"/>
          <p:cNvSpPr/>
          <p:nvPr>
            <p:ph idx="2" type="pic"/>
          </p:nvPr>
        </p:nvSpPr>
        <p:spPr>
          <a:xfrm>
            <a:off x="1541463" y="3876416"/>
            <a:ext cx="3164700" cy="31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indent="-469625" lvl="1" marL="137132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469442" lvl="2" marL="228554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469259" lvl="3" marL="319976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469077" lvl="4" marL="411397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468894" lvl="5" marL="502819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indent="-468711" lvl="6" marL="594241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indent="-468528" lvl="7" marL="6856629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indent="-468345" lvl="8" marL="777084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/>
        </p:txBody>
      </p:sp>
      <p:sp>
        <p:nvSpPr>
          <p:cNvPr id="99" name="Google Shape;99;p24"/>
          <p:cNvSpPr/>
          <p:nvPr>
            <p:ph idx="3" type="pic"/>
          </p:nvPr>
        </p:nvSpPr>
        <p:spPr>
          <a:xfrm>
            <a:off x="5020747" y="3876416"/>
            <a:ext cx="3164700" cy="31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indent="-469625" lvl="1" marL="137132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469442" lvl="2" marL="228554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469259" lvl="3" marL="319976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469077" lvl="4" marL="411397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468894" lvl="5" marL="502819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indent="-468711" lvl="6" marL="594241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indent="-468528" lvl="7" marL="6856629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indent="-468345" lvl="8" marL="777084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/>
        </p:txBody>
      </p:sp>
      <p:sp>
        <p:nvSpPr>
          <p:cNvPr id="100" name="Google Shape;100;p24"/>
          <p:cNvSpPr/>
          <p:nvPr>
            <p:ph idx="4" type="pic"/>
          </p:nvPr>
        </p:nvSpPr>
        <p:spPr>
          <a:xfrm>
            <a:off x="1541463" y="7333107"/>
            <a:ext cx="3164700" cy="31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indent="-469625" lvl="1" marL="137132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469442" lvl="2" marL="228554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469259" lvl="3" marL="319976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469077" lvl="4" marL="411397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468894" lvl="5" marL="502819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indent="-468711" lvl="6" marL="594241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indent="-468528" lvl="7" marL="6856629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indent="-468345" lvl="8" marL="777084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/>
        </p:txBody>
      </p:sp>
      <p:sp>
        <p:nvSpPr>
          <p:cNvPr id="101" name="Google Shape;101;p24"/>
          <p:cNvSpPr/>
          <p:nvPr>
            <p:ph idx="5" type="pic"/>
          </p:nvPr>
        </p:nvSpPr>
        <p:spPr>
          <a:xfrm>
            <a:off x="5020747" y="7333107"/>
            <a:ext cx="3164700" cy="31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indent="-469625" lvl="1" marL="137132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469442" lvl="2" marL="228554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469259" lvl="3" marL="319976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469077" lvl="4" marL="411397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468894" lvl="5" marL="502819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indent="-468711" lvl="6" marL="594241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indent="-468528" lvl="7" marL="6856629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indent="-468345" lvl="8" marL="777084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/>
        </p:txBody>
      </p:sp>
      <p:sp>
        <p:nvSpPr>
          <p:cNvPr id="102" name="Google Shape;102;p24"/>
          <p:cNvSpPr/>
          <p:nvPr>
            <p:ph idx="6" type="pic"/>
          </p:nvPr>
        </p:nvSpPr>
        <p:spPr>
          <a:xfrm>
            <a:off x="16207956" y="3876416"/>
            <a:ext cx="3164700" cy="31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indent="-469625" lvl="1" marL="137132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469442" lvl="2" marL="228554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469259" lvl="3" marL="319976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469077" lvl="4" marL="411397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468894" lvl="5" marL="502819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indent="-468711" lvl="6" marL="594241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indent="-468528" lvl="7" marL="6856629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indent="-468345" lvl="8" marL="777084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/>
        </p:txBody>
      </p:sp>
      <p:sp>
        <p:nvSpPr>
          <p:cNvPr id="103" name="Google Shape;103;p24"/>
          <p:cNvSpPr/>
          <p:nvPr>
            <p:ph idx="7" type="pic"/>
          </p:nvPr>
        </p:nvSpPr>
        <p:spPr>
          <a:xfrm>
            <a:off x="19687241" y="3876416"/>
            <a:ext cx="3164700" cy="31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indent="-469625" lvl="1" marL="137132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469442" lvl="2" marL="228554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469259" lvl="3" marL="319976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469077" lvl="4" marL="411397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468894" lvl="5" marL="502819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indent="-468711" lvl="6" marL="594241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indent="-468528" lvl="7" marL="6856629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indent="-468345" lvl="8" marL="777084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/>
        </p:txBody>
      </p:sp>
      <p:sp>
        <p:nvSpPr>
          <p:cNvPr id="104" name="Google Shape;104;p24"/>
          <p:cNvSpPr/>
          <p:nvPr>
            <p:ph idx="8" type="pic"/>
          </p:nvPr>
        </p:nvSpPr>
        <p:spPr>
          <a:xfrm>
            <a:off x="16207956" y="7333107"/>
            <a:ext cx="3164700" cy="31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indent="-469625" lvl="1" marL="137132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469442" lvl="2" marL="228554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469259" lvl="3" marL="319976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469077" lvl="4" marL="411397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468894" lvl="5" marL="502819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indent="-468711" lvl="6" marL="594241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indent="-468528" lvl="7" marL="6856629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indent="-468345" lvl="8" marL="777084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/>
        </p:txBody>
      </p:sp>
      <p:sp>
        <p:nvSpPr>
          <p:cNvPr id="105" name="Google Shape;105;p24"/>
          <p:cNvSpPr/>
          <p:nvPr>
            <p:ph idx="9" type="pic"/>
          </p:nvPr>
        </p:nvSpPr>
        <p:spPr>
          <a:xfrm>
            <a:off x="19687241" y="7333107"/>
            <a:ext cx="3164700" cy="31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indent="-469625" lvl="1" marL="1371325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469442" lvl="2" marL="2285542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469259" lvl="3" marL="319976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469077" lvl="4" marL="411397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468894" lvl="5" marL="502819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indent="-468711" lvl="6" marL="594241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indent="-468528" lvl="7" marL="6856629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indent="-468345" lvl="8" marL="777084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6_Big Image Placeholder">
  <p:cSld name="6_Big Image Placeholder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/>
          <p:nvPr>
            <p:ph idx="1" type="body"/>
          </p:nvPr>
        </p:nvSpPr>
        <p:spPr>
          <a:xfrm>
            <a:off x="1800225" y="1514475"/>
            <a:ext cx="20859600" cy="982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533400" lvl="0" marL="45720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482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4572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4572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4572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4572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ta_clients">
  <p:cSld name="Sta_client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/>
          <p:nvPr>
            <p:ph idx="2" type="pic"/>
          </p:nvPr>
        </p:nvSpPr>
        <p:spPr>
          <a:xfrm>
            <a:off x="-3" y="3517900"/>
            <a:ext cx="22852067" cy="668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15625" lvl="1" marL="137132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40843" lvl="2" marL="228554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66059" lvl="3" marL="319976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65877" lvl="4" marL="411397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40293" lvl="5" marL="502819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240110" lvl="6" marL="594241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239927" lvl="7" marL="685662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239745" lvl="8" marL="777084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_Sta_clients">
  <p:cSld name="1_Sta_client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6"/>
          <p:cNvSpPr/>
          <p:nvPr>
            <p:ph idx="2" type="pic"/>
          </p:nvPr>
        </p:nvSpPr>
        <p:spPr>
          <a:xfrm>
            <a:off x="1693863" y="3517900"/>
            <a:ext cx="9879210" cy="668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15625" lvl="1" marL="137132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40843" lvl="2" marL="228554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66059" lvl="3" marL="319976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65877" lvl="4" marL="411397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40293" lvl="5" marL="502819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240110" lvl="6" marL="594241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239927" lvl="7" marL="685662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239745" lvl="8" marL="777084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_Big Image Placeholder">
  <p:cSld name="1_Big Image Placeholder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7"/>
          <p:cNvSpPr/>
          <p:nvPr>
            <p:ph idx="2" type="pic"/>
          </p:nvPr>
        </p:nvSpPr>
        <p:spPr>
          <a:xfrm>
            <a:off x="2151141" y="3998730"/>
            <a:ext cx="4198348" cy="419834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15625" lvl="1" marL="137132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40843" lvl="2" marL="228554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66059" lvl="3" marL="319976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65877" lvl="4" marL="411397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40293" lvl="5" marL="502819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240110" lvl="6" marL="594241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239927" lvl="7" marL="685662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239745" lvl="8" marL="777084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27" name="Google Shape;27;p7"/>
          <p:cNvSpPr/>
          <p:nvPr>
            <p:ph idx="3" type="pic"/>
          </p:nvPr>
        </p:nvSpPr>
        <p:spPr>
          <a:xfrm>
            <a:off x="6717543" y="3998730"/>
            <a:ext cx="4198348" cy="419834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15625" lvl="1" marL="137132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40843" lvl="2" marL="228554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66059" lvl="3" marL="319976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65877" lvl="4" marL="411397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40293" lvl="5" marL="502819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240110" lvl="6" marL="594241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239927" lvl="7" marL="685662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239745" lvl="8" marL="777084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28" name="Google Shape;28;p7"/>
          <p:cNvSpPr/>
          <p:nvPr>
            <p:ph idx="4" type="pic"/>
          </p:nvPr>
        </p:nvSpPr>
        <p:spPr>
          <a:xfrm>
            <a:off x="11283945" y="3998730"/>
            <a:ext cx="4198348" cy="419834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15625" lvl="1" marL="137132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40843" lvl="2" marL="228554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66059" lvl="3" marL="319976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65877" lvl="4" marL="411397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40293" lvl="5" marL="502819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240110" lvl="6" marL="594241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239927" lvl="7" marL="685662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239745" lvl="8" marL="777084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29" name="Google Shape;29;p7"/>
          <p:cNvSpPr/>
          <p:nvPr>
            <p:ph idx="5" type="pic"/>
          </p:nvPr>
        </p:nvSpPr>
        <p:spPr>
          <a:xfrm>
            <a:off x="15850345" y="3998730"/>
            <a:ext cx="4198348" cy="419834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15625" lvl="1" marL="137132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40843" lvl="2" marL="228554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66059" lvl="3" marL="319976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65877" lvl="4" marL="411397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40293" lvl="5" marL="502819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240110" lvl="6" marL="594241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239927" lvl="7" marL="685662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239745" lvl="8" marL="777084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2_Big Image Placeholder">
  <p:cSld name="2_Big Image Placeholder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8"/>
          <p:cNvSpPr/>
          <p:nvPr>
            <p:ph idx="2" type="pic"/>
          </p:nvPr>
        </p:nvSpPr>
        <p:spPr>
          <a:xfrm>
            <a:off x="5519498" y="7524478"/>
            <a:ext cx="4572000" cy="428943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15625" lvl="1" marL="137132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40843" lvl="2" marL="228554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66059" lvl="3" marL="319976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65877" lvl="4" marL="411397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40293" lvl="5" marL="502819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240110" lvl="6" marL="594241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239927" lvl="7" marL="685662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239745" lvl="8" marL="777084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32" name="Google Shape;32;p8"/>
          <p:cNvSpPr/>
          <p:nvPr>
            <p:ph idx="3" type="pic"/>
          </p:nvPr>
        </p:nvSpPr>
        <p:spPr>
          <a:xfrm>
            <a:off x="19805650" y="7524478"/>
            <a:ext cx="4572000" cy="428943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15625" lvl="1" marL="137132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40843" lvl="2" marL="228554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66059" lvl="3" marL="319976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65877" lvl="4" marL="411397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40293" lvl="5" marL="502819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240110" lvl="6" marL="594241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239927" lvl="7" marL="685662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239745" lvl="8" marL="777084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33" name="Google Shape;33;p8"/>
          <p:cNvSpPr/>
          <p:nvPr>
            <p:ph idx="4" type="pic"/>
          </p:nvPr>
        </p:nvSpPr>
        <p:spPr>
          <a:xfrm>
            <a:off x="15018002" y="2995414"/>
            <a:ext cx="4572000" cy="428943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15625" lvl="1" marL="137132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40843" lvl="2" marL="228554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66059" lvl="3" marL="319976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65877" lvl="4" marL="411397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40293" lvl="5" marL="502819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240110" lvl="6" marL="594241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239927" lvl="7" marL="685662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239745" lvl="8" marL="777084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34" name="Google Shape;34;p8"/>
          <p:cNvSpPr/>
          <p:nvPr>
            <p:ph idx="5" type="pic"/>
          </p:nvPr>
        </p:nvSpPr>
        <p:spPr>
          <a:xfrm>
            <a:off x="19805650" y="2995414"/>
            <a:ext cx="4572000" cy="428943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15625" lvl="1" marL="137132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40843" lvl="2" marL="228554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66059" lvl="3" marL="319976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65877" lvl="4" marL="411397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40293" lvl="5" marL="502819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240110" lvl="6" marL="594241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239927" lvl="7" marL="685662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239745" lvl="8" marL="777084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35" name="Google Shape;35;p8"/>
          <p:cNvSpPr/>
          <p:nvPr>
            <p:ph idx="6" type="pic"/>
          </p:nvPr>
        </p:nvSpPr>
        <p:spPr>
          <a:xfrm>
            <a:off x="10254313" y="2995414"/>
            <a:ext cx="4572000" cy="428943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15625" lvl="1" marL="137132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40843" lvl="2" marL="228554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66059" lvl="3" marL="319976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65877" lvl="4" marL="411397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40293" lvl="5" marL="502819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240110" lvl="6" marL="594241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239927" lvl="7" marL="685662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239745" lvl="8" marL="777084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36" name="Google Shape;36;p8"/>
          <p:cNvSpPr/>
          <p:nvPr>
            <p:ph idx="7" type="pic"/>
          </p:nvPr>
        </p:nvSpPr>
        <p:spPr>
          <a:xfrm>
            <a:off x="10254313" y="7524478"/>
            <a:ext cx="4572000" cy="428943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15625" lvl="1" marL="137132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40843" lvl="2" marL="228554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66059" lvl="3" marL="319976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65877" lvl="4" marL="411397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40293" lvl="5" marL="502819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240110" lvl="6" marL="594241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239927" lvl="7" marL="685662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239745" lvl="8" marL="777084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3_Big Image Placeholder">
  <p:cSld name="3_Big Image Placeholder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9"/>
          <p:cNvSpPr/>
          <p:nvPr>
            <p:ph idx="2" type="pic"/>
          </p:nvPr>
        </p:nvSpPr>
        <p:spPr>
          <a:xfrm>
            <a:off x="16072" y="0"/>
            <a:ext cx="12169577" cy="137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15625" lvl="1" marL="137132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40843" lvl="2" marL="228554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66059" lvl="3" marL="319976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65877" lvl="4" marL="411397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40293" lvl="5" marL="502819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240110" lvl="6" marL="594241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239927" lvl="7" marL="685662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239745" lvl="8" marL="777084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39" name="Google Shape;39;p9"/>
          <p:cNvSpPr/>
          <p:nvPr>
            <p:ph idx="3" type="pic"/>
          </p:nvPr>
        </p:nvSpPr>
        <p:spPr>
          <a:xfrm>
            <a:off x="12185649" y="0"/>
            <a:ext cx="12169577" cy="137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15625" lvl="1" marL="137132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40843" lvl="2" marL="228554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66059" lvl="3" marL="319976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65877" lvl="4" marL="411397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40293" lvl="5" marL="502819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240110" lvl="6" marL="594241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239927" lvl="7" marL="685662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239745" lvl="8" marL="777084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4_Big Image Placeholder">
  <p:cSld name="4_Big Image Placeholder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0"/>
          <p:cNvSpPr/>
          <p:nvPr>
            <p:ph idx="2" type="pic"/>
          </p:nvPr>
        </p:nvSpPr>
        <p:spPr>
          <a:xfrm>
            <a:off x="1748622" y="3048000"/>
            <a:ext cx="6710296" cy="807155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15625" lvl="1" marL="137132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40843" lvl="2" marL="228554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66059" lvl="3" marL="319976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65877" lvl="4" marL="411397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40293" lvl="5" marL="502819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240110" lvl="6" marL="594241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239927" lvl="7" marL="685662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239745" lvl="8" marL="777084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42" name="Google Shape;42;p10"/>
          <p:cNvSpPr/>
          <p:nvPr>
            <p:ph idx="3" type="pic"/>
          </p:nvPr>
        </p:nvSpPr>
        <p:spPr>
          <a:xfrm>
            <a:off x="8933425" y="3048000"/>
            <a:ext cx="6710296" cy="807155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15625" lvl="1" marL="137132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40843" lvl="2" marL="228554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66059" lvl="3" marL="319976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65877" lvl="4" marL="411397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40293" lvl="5" marL="502819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240110" lvl="6" marL="594241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239927" lvl="7" marL="685662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239745" lvl="8" marL="777084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43" name="Google Shape;43;p10"/>
          <p:cNvSpPr/>
          <p:nvPr>
            <p:ph idx="4" type="pic"/>
          </p:nvPr>
        </p:nvSpPr>
        <p:spPr>
          <a:xfrm>
            <a:off x="16115231" y="3048000"/>
            <a:ext cx="6710296" cy="807155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15625" lvl="1" marL="137132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40843" lvl="2" marL="2285543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66059" lvl="3" marL="319976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65877" lvl="4" marL="4113977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40293" lvl="5" marL="5028194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240110" lvl="6" marL="5942411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239927" lvl="7" marL="6856628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239745" lvl="8" marL="7770846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4" Type="http://schemas.openxmlformats.org/officeDocument/2006/relationships/theme" Target="../theme/theme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2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1675964" y="730258"/>
            <a:ext cx="21025723" cy="2651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b="0" i="0" sz="6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800"/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1675964" y="3651250"/>
            <a:ext cx="21025723" cy="870267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533400" lvl="0" marL="45720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482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4572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4572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4572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4572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12" name="Google Shape;12;p1"/>
          <p:cNvSpPr/>
          <p:nvPr/>
        </p:nvSpPr>
        <p:spPr>
          <a:xfrm>
            <a:off x="23078202" y="670574"/>
            <a:ext cx="567770" cy="567770"/>
          </a:xfrm>
          <a:prstGeom prst="rect">
            <a:avLst/>
          </a:prstGeom>
          <a:gradFill>
            <a:gsLst>
              <a:gs pos="0">
                <a:srgbClr val="A34A4B"/>
              </a:gs>
              <a:gs pos="50000">
                <a:srgbClr val="9D1218"/>
              </a:gs>
              <a:gs pos="100000">
                <a:srgbClr val="8F0A0F"/>
              </a:gs>
            </a:gsLst>
            <a:lin ang="5400000" scaled="0"/>
          </a:gradFill>
          <a:ln cap="flat" cmpd="sng" w="9525">
            <a:solidFill>
              <a:schemeClr val="accent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3" name="Google Shape;13;p1"/>
          <p:cNvSpPr txBox="1"/>
          <p:nvPr/>
        </p:nvSpPr>
        <p:spPr>
          <a:xfrm>
            <a:off x="22984034" y="640852"/>
            <a:ext cx="738272" cy="553961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25" spcFirstLastPara="1" rIns="182825" wrap="square" tIns="914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Lato"/>
              <a:buNone/>
            </a:pPr>
            <a:fld id="{00000000-1234-1234-1234-123412341234}" type="slidenum">
              <a:rPr b="1" i="0" lang="en-US" sz="24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‹#›</a:t>
            </a:fld>
            <a:endParaRPr b="1" i="0" sz="24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14" name="Google Shape;14;p1"/>
          <p:cNvCxnSpPr/>
          <p:nvPr/>
        </p:nvCxnSpPr>
        <p:spPr>
          <a:xfrm>
            <a:off x="4966969" y="12917511"/>
            <a:ext cx="18017065" cy="0"/>
          </a:xfrm>
          <a:prstGeom prst="straightConnector1">
            <a:avLst/>
          </a:prstGeom>
          <a:noFill/>
          <a:ln cap="flat" cmpd="sng" w="12700">
            <a:solidFill>
              <a:srgbClr val="7F7F7F"/>
            </a:solidFill>
            <a:prstDash val="solid"/>
            <a:miter lim="8000"/>
            <a:headEnd len="sm" w="sm" type="none"/>
            <a:tailEnd len="sm" w="sm" type="none"/>
          </a:ln>
        </p:spPr>
      </p:cxnSp>
      <p:pic>
        <p:nvPicPr>
          <p:cNvPr id="15" name="Google Shape;15;p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1675965" y="11811681"/>
            <a:ext cx="2896035" cy="1209038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2"/>
        </a:solidFill>
      </p:bgPr>
    </p:bg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title"/>
          </p:nvPr>
        </p:nvSpPr>
        <p:spPr>
          <a:xfrm>
            <a:off x="1675964" y="730259"/>
            <a:ext cx="21025800" cy="265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None/>
              <a:defRPr b="0" i="0" sz="6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61" name="Google Shape;61;p14"/>
          <p:cNvSpPr txBox="1"/>
          <p:nvPr>
            <p:ph idx="1" type="body"/>
          </p:nvPr>
        </p:nvSpPr>
        <p:spPr>
          <a:xfrm>
            <a:off x="1675964" y="3651250"/>
            <a:ext cx="21025800" cy="87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533400" lvl="0" marL="45720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482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4572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4318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4318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4572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indent="-4572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indent="-4572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indent="-4572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/>
        </p:txBody>
      </p:sp>
      <p:sp>
        <p:nvSpPr>
          <p:cNvPr id="62" name="Google Shape;62;p14"/>
          <p:cNvSpPr/>
          <p:nvPr/>
        </p:nvSpPr>
        <p:spPr>
          <a:xfrm>
            <a:off x="23078202" y="670574"/>
            <a:ext cx="567900" cy="567900"/>
          </a:xfrm>
          <a:prstGeom prst="rect">
            <a:avLst/>
          </a:prstGeom>
          <a:gradFill>
            <a:gsLst>
              <a:gs pos="0">
                <a:srgbClr val="A34A4B"/>
              </a:gs>
              <a:gs pos="50000">
                <a:srgbClr val="9D1218"/>
              </a:gs>
              <a:gs pos="100000">
                <a:srgbClr val="8F0A0F"/>
              </a:gs>
            </a:gsLst>
            <a:lin ang="5400012" scaled="0"/>
          </a:gradFill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200" u="none" cap="none" strike="noStrike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63" name="Google Shape;63;p14"/>
          <p:cNvSpPr txBox="1"/>
          <p:nvPr/>
        </p:nvSpPr>
        <p:spPr>
          <a:xfrm>
            <a:off x="22984034" y="640852"/>
            <a:ext cx="7383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182825" spcFirstLastPara="1" rIns="182825" wrap="square" tIns="914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i="0" lang="en-US" sz="2400" u="none" cap="none" strike="noStrike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‹#›</a:t>
            </a:fld>
            <a:endParaRPr b="0" i="0" sz="2400" u="none" cap="none" strike="noStrike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cxnSp>
        <p:nvCxnSpPr>
          <p:cNvPr id="64" name="Google Shape;64;p14"/>
          <p:cNvCxnSpPr/>
          <p:nvPr/>
        </p:nvCxnSpPr>
        <p:spPr>
          <a:xfrm>
            <a:off x="4966969" y="12917512"/>
            <a:ext cx="18017100" cy="0"/>
          </a:xfrm>
          <a:prstGeom prst="straightConnector1">
            <a:avLst/>
          </a:prstGeom>
          <a:noFill/>
          <a:ln cap="flat" cmpd="sng" w="12700">
            <a:solidFill>
              <a:srgbClr val="7F7F7F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65" name="Google Shape;65;p14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1675965" y="11811681"/>
            <a:ext cx="2895900" cy="1209000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g"/><Relationship Id="rId4" Type="http://schemas.openxmlformats.org/officeDocument/2006/relationships/image" Target="../media/image3.jpg"/><Relationship Id="rId5" Type="http://schemas.openxmlformats.org/officeDocument/2006/relationships/image" Target="../media/image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jpg"/><Relationship Id="rId4" Type="http://schemas.openxmlformats.org/officeDocument/2006/relationships/image" Target="../media/image3.jpg"/><Relationship Id="rId5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jpg"/><Relationship Id="rId4" Type="http://schemas.openxmlformats.org/officeDocument/2006/relationships/image" Target="../media/image3.jpg"/><Relationship Id="rId5" Type="http://schemas.openxmlformats.org/officeDocument/2006/relationships/image" Target="../media/image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jpg"/><Relationship Id="rId4" Type="http://schemas.openxmlformats.org/officeDocument/2006/relationships/image" Target="../media/image3.jpg"/><Relationship Id="rId5" Type="http://schemas.openxmlformats.org/officeDocument/2006/relationships/image" Target="../media/image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jpg"/><Relationship Id="rId4" Type="http://schemas.openxmlformats.org/officeDocument/2006/relationships/image" Target="../media/image3.jpg"/><Relationship Id="rId5" Type="http://schemas.openxmlformats.org/officeDocument/2006/relationships/image" Target="../media/image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jpg"/><Relationship Id="rId4" Type="http://schemas.openxmlformats.org/officeDocument/2006/relationships/image" Target="../media/image3.jpg"/><Relationship Id="rId5" Type="http://schemas.openxmlformats.org/officeDocument/2006/relationships/image" Target="../media/image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jpg"/><Relationship Id="rId4" Type="http://schemas.openxmlformats.org/officeDocument/2006/relationships/image" Target="../media/image3.jpg"/><Relationship Id="rId5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Google Shape;111;p25"/>
          <p:cNvPicPr preferRelativeResize="0"/>
          <p:nvPr/>
        </p:nvPicPr>
        <p:blipFill rotWithShape="1">
          <a:blip r:embed="rId3">
            <a:alphaModFix/>
          </a:blip>
          <a:srcRect b="96595" l="0" r="85256" t="0"/>
          <a:stretch/>
        </p:blipFill>
        <p:spPr>
          <a:xfrm rot="10800000">
            <a:off x="0" y="0"/>
            <a:ext cx="3668768" cy="14096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25"/>
          <p:cNvPicPr preferRelativeResize="0"/>
          <p:nvPr/>
        </p:nvPicPr>
        <p:blipFill rotWithShape="1">
          <a:blip r:embed="rId3">
            <a:alphaModFix/>
          </a:blip>
          <a:srcRect b="98452" l="0" r="11933" t="0"/>
          <a:stretch/>
        </p:blipFill>
        <p:spPr>
          <a:xfrm flipH="1" rot="10800000">
            <a:off x="3668767" y="0"/>
            <a:ext cx="20708879" cy="14096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25"/>
          <p:cNvPicPr preferRelativeResize="0"/>
          <p:nvPr/>
        </p:nvPicPr>
        <p:blipFill rotWithShape="1">
          <a:blip r:embed="rId3">
            <a:alphaModFix/>
          </a:blip>
          <a:srcRect b="0" l="0" r="85256" t="0"/>
          <a:stretch/>
        </p:blipFill>
        <p:spPr>
          <a:xfrm flipH="1">
            <a:off x="0" y="1409699"/>
            <a:ext cx="3668768" cy="12306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25"/>
          <p:cNvPicPr preferRelativeResize="0"/>
          <p:nvPr/>
        </p:nvPicPr>
        <p:blipFill rotWithShape="1">
          <a:blip r:embed="rId3">
            <a:alphaModFix/>
          </a:blip>
          <a:srcRect b="0" l="0" r="11933" t="0"/>
          <a:stretch/>
        </p:blipFill>
        <p:spPr>
          <a:xfrm>
            <a:off x="3668767" y="1409699"/>
            <a:ext cx="20708879" cy="12306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279314" y="402642"/>
            <a:ext cx="4155203" cy="1969082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25"/>
          <p:cNvSpPr txBox="1"/>
          <p:nvPr/>
        </p:nvSpPr>
        <p:spPr>
          <a:xfrm>
            <a:off x="2279314" y="10966535"/>
            <a:ext cx="10989342" cy="14465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Lato"/>
              <a:buNone/>
            </a:pPr>
            <a:r>
              <a:rPr b="1" i="0" lang="en-US" sz="44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Brett Davidson</a:t>
            </a:r>
            <a:br>
              <a:rPr b="1" i="0" lang="en-US" sz="44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</a:br>
            <a:r>
              <a:rPr b="0" i="0" lang="en-US" sz="4400" u="none" cap="none" strike="noStrik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Founder</a:t>
            </a:r>
            <a:endParaRPr/>
          </a:p>
        </p:txBody>
      </p:sp>
      <p:sp>
        <p:nvSpPr>
          <p:cNvPr id="117" name="Google Shape;117;p25"/>
          <p:cNvSpPr/>
          <p:nvPr/>
        </p:nvSpPr>
        <p:spPr>
          <a:xfrm>
            <a:off x="2279314" y="5281912"/>
            <a:ext cx="6950411" cy="1843160"/>
          </a:xfrm>
          <a:prstGeom prst="rect">
            <a:avLst/>
          </a:prstGeom>
          <a:solidFill>
            <a:srgbClr val="CE252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18" name="Google Shape;118;p25"/>
          <p:cNvSpPr txBox="1"/>
          <p:nvPr/>
        </p:nvSpPr>
        <p:spPr>
          <a:xfrm>
            <a:off x="2749215" y="5263023"/>
            <a:ext cx="8737935" cy="18620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Lato"/>
              <a:buNone/>
            </a:pPr>
            <a:r>
              <a:rPr b="0" i="0" lang="en-US" sz="115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Uncover </a:t>
            </a:r>
            <a:endParaRPr/>
          </a:p>
        </p:txBody>
      </p:sp>
      <p:sp>
        <p:nvSpPr>
          <p:cNvPr id="119" name="Google Shape;119;p25"/>
          <p:cNvSpPr/>
          <p:nvPr/>
        </p:nvSpPr>
        <p:spPr>
          <a:xfrm>
            <a:off x="2279314" y="7119702"/>
            <a:ext cx="12636837" cy="1458252"/>
          </a:xfrm>
          <a:prstGeom prst="rect">
            <a:avLst/>
          </a:prstGeom>
          <a:solidFill>
            <a:srgbClr val="F38B1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20" name="Google Shape;120;p25"/>
          <p:cNvSpPr txBox="1"/>
          <p:nvPr/>
        </p:nvSpPr>
        <p:spPr>
          <a:xfrm>
            <a:off x="2749215" y="7211365"/>
            <a:ext cx="12166934" cy="1323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Lato"/>
              <a:buNone/>
            </a:pPr>
            <a:r>
              <a:rPr b="0" i="0" lang="en-US" sz="8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Your Business Potential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" name="Google Shape;204;p34"/>
          <p:cNvPicPr preferRelativeResize="0"/>
          <p:nvPr/>
        </p:nvPicPr>
        <p:blipFill rotWithShape="1">
          <a:blip r:embed="rId3">
            <a:alphaModFix/>
          </a:blip>
          <a:srcRect b="3282" l="0" r="554" t="13252"/>
          <a:stretch/>
        </p:blipFill>
        <p:spPr>
          <a:xfrm>
            <a:off x="0" y="0"/>
            <a:ext cx="24377649" cy="13716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p34"/>
          <p:cNvSpPr/>
          <p:nvPr/>
        </p:nvSpPr>
        <p:spPr>
          <a:xfrm>
            <a:off x="0" y="0"/>
            <a:ext cx="24377649" cy="13716000"/>
          </a:xfrm>
          <a:prstGeom prst="rect">
            <a:avLst/>
          </a:prstGeom>
          <a:solidFill>
            <a:schemeClr val="lt1">
              <a:alpha val="42352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06" name="Google Shape;206;p3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470607" y="4644733"/>
            <a:ext cx="9436436" cy="44265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25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24377649" cy="13712428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26"/>
          <p:cNvSpPr txBox="1"/>
          <p:nvPr/>
        </p:nvSpPr>
        <p:spPr>
          <a:xfrm>
            <a:off x="2708335" y="1311596"/>
            <a:ext cx="11807764" cy="27761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Font typeface="Lato"/>
              <a:buNone/>
            </a:pPr>
            <a:r>
              <a:rPr b="1" i="0" lang="en-US" sz="13800" u="none" cap="none" strike="noStrike">
                <a:solidFill>
                  <a:srgbClr val="C00000"/>
                </a:solidFill>
                <a:latin typeface="Lato"/>
                <a:ea typeface="Lato"/>
                <a:cs typeface="Lato"/>
                <a:sym typeface="Lato"/>
              </a:rPr>
              <a:t>Review </a:t>
            </a:r>
            <a:endParaRPr/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Lato"/>
              <a:buNone/>
            </a:pPr>
            <a:r>
              <a:rPr b="0" i="1" lang="en-US" sz="80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Of Days 1, 2, 3 &amp; 4</a:t>
            </a:r>
            <a:endParaRPr/>
          </a:p>
        </p:txBody>
      </p:sp>
      <p:cxnSp>
        <p:nvCxnSpPr>
          <p:cNvPr id="127" name="Google Shape;127;p26"/>
          <p:cNvCxnSpPr/>
          <p:nvPr/>
        </p:nvCxnSpPr>
        <p:spPr>
          <a:xfrm>
            <a:off x="4966969" y="12917511"/>
            <a:ext cx="18017065" cy="0"/>
          </a:xfrm>
          <a:prstGeom prst="straightConnector1">
            <a:avLst/>
          </a:prstGeom>
          <a:noFill/>
          <a:ln cap="flat" cmpd="sng" w="12700">
            <a:solidFill>
              <a:srgbClr val="7F7F7F"/>
            </a:solidFill>
            <a:prstDash val="solid"/>
            <a:miter lim="8000"/>
            <a:headEnd len="sm" w="sm" type="none"/>
            <a:tailEnd len="sm" w="sm" type="none"/>
          </a:ln>
        </p:spPr>
      </p:cxnSp>
      <p:pic>
        <p:nvPicPr>
          <p:cNvPr id="128" name="Google Shape;128;p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675965" y="11811681"/>
            <a:ext cx="2896035" cy="12090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" name="Google Shape;133;p27"/>
          <p:cNvGrpSpPr/>
          <p:nvPr/>
        </p:nvGrpSpPr>
        <p:grpSpPr>
          <a:xfrm>
            <a:off x="0" y="0"/>
            <a:ext cx="24333194" cy="13716000"/>
            <a:chOff x="0" y="0"/>
            <a:chExt cx="24333194" cy="13716000"/>
          </a:xfrm>
        </p:grpSpPr>
        <p:pic>
          <p:nvPicPr>
            <p:cNvPr id="134" name="Google Shape;134;p27"/>
            <p:cNvPicPr preferRelativeResize="0"/>
            <p:nvPr/>
          </p:nvPicPr>
          <p:blipFill rotWithShape="1">
            <a:blip r:embed="rId3">
              <a:alphaModFix/>
            </a:blip>
            <a:srcRect b="0" l="41082" r="0" t="0"/>
            <a:stretch/>
          </p:blipFill>
          <p:spPr>
            <a:xfrm flipH="1">
              <a:off x="4630994" y="0"/>
              <a:ext cx="1417500" cy="13716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5" name="Google Shape;135;p27"/>
            <p:cNvPicPr preferRelativeResize="0"/>
            <p:nvPr/>
          </p:nvPicPr>
          <p:blipFill rotWithShape="1">
            <a:blip r:embed="rId4">
              <a:alphaModFix/>
            </a:blip>
            <a:srcRect b="0" l="18639" r="0" t="0"/>
            <a:stretch/>
          </p:blipFill>
          <p:spPr>
            <a:xfrm>
              <a:off x="6048494" y="0"/>
              <a:ext cx="18284700" cy="13716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6" name="Google Shape;136;p27"/>
            <p:cNvPicPr preferRelativeResize="0"/>
            <p:nvPr/>
          </p:nvPicPr>
          <p:blipFill rotWithShape="1">
            <a:blip r:embed="rId4">
              <a:alphaModFix/>
            </a:blip>
            <a:srcRect b="0" l="0" r="79392" t="0"/>
            <a:stretch/>
          </p:blipFill>
          <p:spPr>
            <a:xfrm>
              <a:off x="0" y="0"/>
              <a:ext cx="4631100" cy="137160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37" name="Google Shape;137;p2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679488" y="830804"/>
            <a:ext cx="2895900" cy="1209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27"/>
          <p:cNvSpPr txBox="1"/>
          <p:nvPr/>
        </p:nvSpPr>
        <p:spPr>
          <a:xfrm>
            <a:off x="5443743" y="5211611"/>
            <a:ext cx="13367400" cy="334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8800">
                <a:solidFill>
                  <a:srgbClr val="393A39"/>
                </a:solidFill>
                <a:latin typeface="Lato"/>
                <a:ea typeface="Lato"/>
                <a:cs typeface="Lato"/>
                <a:sym typeface="Lato"/>
              </a:rPr>
              <a:t>What progress have you made on your </a:t>
            </a:r>
            <a:r>
              <a:rPr b="1" i="1" lang="en-US" sz="8800">
                <a:solidFill>
                  <a:srgbClr val="C00000"/>
                </a:solidFill>
                <a:latin typeface="Lato"/>
                <a:ea typeface="Lato"/>
                <a:cs typeface="Lato"/>
                <a:sym typeface="Lato"/>
              </a:rPr>
              <a:t>annual review process</a:t>
            </a:r>
            <a:r>
              <a:rPr b="1" i="1" lang="en-US" sz="8800">
                <a:solidFill>
                  <a:srgbClr val="393A39"/>
                </a:solidFill>
                <a:latin typeface="Lato"/>
                <a:ea typeface="Lato"/>
                <a:cs typeface="Lato"/>
                <a:sym typeface="Lato"/>
              </a:rPr>
              <a:t>?</a:t>
            </a:r>
            <a:endParaRPr b="1" i="1" sz="41300" u="none" cap="none" strike="noStrike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" name="Google Shape;143;p28"/>
          <p:cNvGrpSpPr/>
          <p:nvPr/>
        </p:nvGrpSpPr>
        <p:grpSpPr>
          <a:xfrm>
            <a:off x="0" y="0"/>
            <a:ext cx="24333194" cy="13716000"/>
            <a:chOff x="0" y="0"/>
            <a:chExt cx="24333194" cy="13716000"/>
          </a:xfrm>
        </p:grpSpPr>
        <p:pic>
          <p:nvPicPr>
            <p:cNvPr id="144" name="Google Shape;144;p28"/>
            <p:cNvPicPr preferRelativeResize="0"/>
            <p:nvPr/>
          </p:nvPicPr>
          <p:blipFill rotWithShape="1">
            <a:blip r:embed="rId3">
              <a:alphaModFix/>
            </a:blip>
            <a:srcRect b="0" l="41082" r="0" t="0"/>
            <a:stretch/>
          </p:blipFill>
          <p:spPr>
            <a:xfrm flipH="1">
              <a:off x="4630994" y="0"/>
              <a:ext cx="1417500" cy="13716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5" name="Google Shape;145;p28"/>
            <p:cNvPicPr preferRelativeResize="0"/>
            <p:nvPr/>
          </p:nvPicPr>
          <p:blipFill rotWithShape="1">
            <a:blip r:embed="rId4">
              <a:alphaModFix/>
            </a:blip>
            <a:srcRect b="0" l="18639" r="0" t="0"/>
            <a:stretch/>
          </p:blipFill>
          <p:spPr>
            <a:xfrm>
              <a:off x="6048494" y="0"/>
              <a:ext cx="18284700" cy="13716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6" name="Google Shape;146;p28"/>
            <p:cNvPicPr preferRelativeResize="0"/>
            <p:nvPr/>
          </p:nvPicPr>
          <p:blipFill rotWithShape="1">
            <a:blip r:embed="rId4">
              <a:alphaModFix/>
            </a:blip>
            <a:srcRect b="0" l="0" r="79392" t="0"/>
            <a:stretch/>
          </p:blipFill>
          <p:spPr>
            <a:xfrm>
              <a:off x="0" y="0"/>
              <a:ext cx="4631100" cy="137160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47" name="Google Shape;147;p2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679488" y="830804"/>
            <a:ext cx="2895900" cy="1209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28"/>
          <p:cNvSpPr txBox="1"/>
          <p:nvPr/>
        </p:nvSpPr>
        <p:spPr>
          <a:xfrm>
            <a:off x="5443743" y="5211611"/>
            <a:ext cx="13367400" cy="334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8800">
                <a:solidFill>
                  <a:srgbClr val="393A39"/>
                </a:solidFill>
                <a:latin typeface="Lato"/>
                <a:ea typeface="Lato"/>
                <a:cs typeface="Lato"/>
                <a:sym typeface="Lato"/>
              </a:rPr>
              <a:t>Have you made any changes to your </a:t>
            </a:r>
            <a:r>
              <a:rPr b="1" i="1" lang="en-US" sz="8800">
                <a:solidFill>
                  <a:srgbClr val="B00000"/>
                </a:solidFill>
                <a:latin typeface="Lato"/>
                <a:ea typeface="Lato"/>
                <a:cs typeface="Lato"/>
                <a:sym typeface="Lato"/>
              </a:rPr>
              <a:t>processes</a:t>
            </a:r>
            <a:r>
              <a:rPr b="1" i="1" lang="en-US" sz="8800">
                <a:solidFill>
                  <a:srgbClr val="393A39"/>
                </a:solidFill>
                <a:latin typeface="Lato"/>
                <a:ea typeface="Lato"/>
                <a:cs typeface="Lato"/>
                <a:sym typeface="Lato"/>
              </a:rPr>
              <a:t>?</a:t>
            </a:r>
            <a:endParaRPr b="1" i="1" sz="41300" u="none" cap="none" strike="noStrike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" name="Google Shape;153;p29"/>
          <p:cNvGrpSpPr/>
          <p:nvPr/>
        </p:nvGrpSpPr>
        <p:grpSpPr>
          <a:xfrm>
            <a:off x="0" y="0"/>
            <a:ext cx="24333194" cy="13716000"/>
            <a:chOff x="0" y="0"/>
            <a:chExt cx="24333194" cy="13716000"/>
          </a:xfrm>
        </p:grpSpPr>
        <p:pic>
          <p:nvPicPr>
            <p:cNvPr id="154" name="Google Shape;154;p29"/>
            <p:cNvPicPr preferRelativeResize="0"/>
            <p:nvPr/>
          </p:nvPicPr>
          <p:blipFill rotWithShape="1">
            <a:blip r:embed="rId3">
              <a:alphaModFix/>
            </a:blip>
            <a:srcRect b="0" l="41082" r="0" t="0"/>
            <a:stretch/>
          </p:blipFill>
          <p:spPr>
            <a:xfrm flipH="1">
              <a:off x="4630994" y="0"/>
              <a:ext cx="1417500" cy="13716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5" name="Google Shape;155;p29"/>
            <p:cNvPicPr preferRelativeResize="0"/>
            <p:nvPr/>
          </p:nvPicPr>
          <p:blipFill rotWithShape="1">
            <a:blip r:embed="rId4">
              <a:alphaModFix/>
            </a:blip>
            <a:srcRect b="0" l="18639" r="0" t="0"/>
            <a:stretch/>
          </p:blipFill>
          <p:spPr>
            <a:xfrm>
              <a:off x="6048494" y="0"/>
              <a:ext cx="18284700" cy="13716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6" name="Google Shape;156;p29"/>
            <p:cNvPicPr preferRelativeResize="0"/>
            <p:nvPr/>
          </p:nvPicPr>
          <p:blipFill rotWithShape="1">
            <a:blip r:embed="rId4">
              <a:alphaModFix/>
            </a:blip>
            <a:srcRect b="0" l="0" r="79392" t="0"/>
            <a:stretch/>
          </p:blipFill>
          <p:spPr>
            <a:xfrm>
              <a:off x="0" y="0"/>
              <a:ext cx="4631100" cy="137160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57" name="Google Shape;157;p2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679488" y="830804"/>
            <a:ext cx="2895900" cy="1209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29"/>
          <p:cNvSpPr txBox="1"/>
          <p:nvPr/>
        </p:nvSpPr>
        <p:spPr>
          <a:xfrm>
            <a:off x="5443743" y="5211611"/>
            <a:ext cx="13367400" cy="334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8800">
                <a:solidFill>
                  <a:srgbClr val="393A39"/>
                </a:solidFill>
                <a:latin typeface="Lato"/>
                <a:ea typeface="Lato"/>
                <a:cs typeface="Lato"/>
                <a:sym typeface="Lato"/>
              </a:rPr>
              <a:t>Who do you serve? Why?</a:t>
            </a:r>
            <a:endParaRPr b="1" i="1" sz="8800">
              <a:solidFill>
                <a:srgbClr val="393A39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8800">
              <a:solidFill>
                <a:srgbClr val="393A39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8800">
                <a:solidFill>
                  <a:srgbClr val="393A39"/>
                </a:solidFill>
                <a:latin typeface="Lato"/>
                <a:ea typeface="Lato"/>
                <a:cs typeface="Lato"/>
                <a:sym typeface="Lato"/>
              </a:rPr>
              <a:t> What decisions flow from that </a:t>
            </a:r>
            <a:r>
              <a:rPr b="1" i="1" lang="en-US" sz="8800">
                <a:solidFill>
                  <a:srgbClr val="B00000"/>
                </a:solidFill>
                <a:latin typeface="Lato"/>
                <a:ea typeface="Lato"/>
                <a:cs typeface="Lato"/>
                <a:sym typeface="Lato"/>
              </a:rPr>
              <a:t>clarity</a:t>
            </a:r>
            <a:r>
              <a:rPr b="1" i="1" lang="en-US" sz="8800">
                <a:solidFill>
                  <a:srgbClr val="393A39"/>
                </a:solidFill>
                <a:latin typeface="Lato"/>
                <a:ea typeface="Lato"/>
                <a:cs typeface="Lato"/>
                <a:sym typeface="Lato"/>
              </a:rPr>
              <a:t> and </a:t>
            </a:r>
            <a:r>
              <a:rPr b="1" i="1" lang="en-US" sz="8800">
                <a:solidFill>
                  <a:srgbClr val="B00000"/>
                </a:solidFill>
                <a:latin typeface="Lato"/>
                <a:ea typeface="Lato"/>
                <a:cs typeface="Lato"/>
                <a:sym typeface="Lato"/>
              </a:rPr>
              <a:t>focus</a:t>
            </a:r>
            <a:r>
              <a:rPr b="1" i="1" lang="en-US" sz="8800">
                <a:solidFill>
                  <a:srgbClr val="393A39"/>
                </a:solidFill>
                <a:latin typeface="Lato"/>
                <a:ea typeface="Lato"/>
                <a:cs typeface="Lato"/>
                <a:sym typeface="Lato"/>
              </a:rPr>
              <a:t>?</a:t>
            </a:r>
            <a:endParaRPr b="1" i="1" sz="41300" u="none" cap="none" strike="noStrike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" name="Google Shape;163;p30"/>
          <p:cNvGrpSpPr/>
          <p:nvPr/>
        </p:nvGrpSpPr>
        <p:grpSpPr>
          <a:xfrm>
            <a:off x="0" y="0"/>
            <a:ext cx="24333194" cy="13716000"/>
            <a:chOff x="0" y="0"/>
            <a:chExt cx="24333194" cy="13716000"/>
          </a:xfrm>
        </p:grpSpPr>
        <p:pic>
          <p:nvPicPr>
            <p:cNvPr id="164" name="Google Shape;164;p30"/>
            <p:cNvPicPr preferRelativeResize="0"/>
            <p:nvPr/>
          </p:nvPicPr>
          <p:blipFill rotWithShape="1">
            <a:blip r:embed="rId3">
              <a:alphaModFix/>
            </a:blip>
            <a:srcRect b="0" l="41082" r="0" t="0"/>
            <a:stretch/>
          </p:blipFill>
          <p:spPr>
            <a:xfrm flipH="1">
              <a:off x="4630994" y="0"/>
              <a:ext cx="1417500" cy="13716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5" name="Google Shape;165;p30"/>
            <p:cNvPicPr preferRelativeResize="0"/>
            <p:nvPr/>
          </p:nvPicPr>
          <p:blipFill rotWithShape="1">
            <a:blip r:embed="rId4">
              <a:alphaModFix/>
            </a:blip>
            <a:srcRect b="0" l="18639" r="0" t="0"/>
            <a:stretch/>
          </p:blipFill>
          <p:spPr>
            <a:xfrm>
              <a:off x="6048494" y="0"/>
              <a:ext cx="18284700" cy="13716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6" name="Google Shape;166;p30"/>
            <p:cNvPicPr preferRelativeResize="0"/>
            <p:nvPr/>
          </p:nvPicPr>
          <p:blipFill rotWithShape="1">
            <a:blip r:embed="rId4">
              <a:alphaModFix/>
            </a:blip>
            <a:srcRect b="0" l="0" r="79392" t="0"/>
            <a:stretch/>
          </p:blipFill>
          <p:spPr>
            <a:xfrm>
              <a:off x="0" y="0"/>
              <a:ext cx="4631100" cy="137160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67" name="Google Shape;167;p3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679488" y="830804"/>
            <a:ext cx="2895900" cy="1209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30"/>
          <p:cNvSpPr txBox="1"/>
          <p:nvPr/>
        </p:nvSpPr>
        <p:spPr>
          <a:xfrm>
            <a:off x="5443743" y="5211611"/>
            <a:ext cx="13367400" cy="334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8800">
                <a:solidFill>
                  <a:srgbClr val="393A39"/>
                </a:solidFill>
                <a:latin typeface="Lato"/>
                <a:ea typeface="Lato"/>
                <a:cs typeface="Lato"/>
                <a:sym typeface="Lato"/>
              </a:rPr>
              <a:t>Have you refined or tweaked your </a:t>
            </a:r>
            <a:r>
              <a:rPr b="1" i="1" lang="en-US" sz="8800">
                <a:solidFill>
                  <a:srgbClr val="B00000"/>
                </a:solidFill>
                <a:latin typeface="Lato"/>
                <a:ea typeface="Lato"/>
                <a:cs typeface="Lato"/>
                <a:sym typeface="Lato"/>
              </a:rPr>
              <a:t>service proposition</a:t>
            </a:r>
            <a:r>
              <a:rPr b="1" i="1" lang="en-US" sz="8800">
                <a:solidFill>
                  <a:srgbClr val="393A39"/>
                </a:solidFill>
                <a:latin typeface="Lato"/>
                <a:ea typeface="Lato"/>
                <a:cs typeface="Lato"/>
                <a:sym typeface="Lato"/>
              </a:rPr>
              <a:t>? To what effect?</a:t>
            </a:r>
            <a:endParaRPr b="1" i="1" sz="41300" u="none" cap="none" strike="noStrike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3" name="Google Shape;173;p31"/>
          <p:cNvGrpSpPr/>
          <p:nvPr/>
        </p:nvGrpSpPr>
        <p:grpSpPr>
          <a:xfrm>
            <a:off x="0" y="0"/>
            <a:ext cx="24333194" cy="13716000"/>
            <a:chOff x="0" y="0"/>
            <a:chExt cx="24333194" cy="13716000"/>
          </a:xfrm>
        </p:grpSpPr>
        <p:pic>
          <p:nvPicPr>
            <p:cNvPr id="174" name="Google Shape;174;p31"/>
            <p:cNvPicPr preferRelativeResize="0"/>
            <p:nvPr/>
          </p:nvPicPr>
          <p:blipFill rotWithShape="1">
            <a:blip r:embed="rId3">
              <a:alphaModFix/>
            </a:blip>
            <a:srcRect b="0" l="41082" r="0" t="0"/>
            <a:stretch/>
          </p:blipFill>
          <p:spPr>
            <a:xfrm flipH="1">
              <a:off x="4630994" y="0"/>
              <a:ext cx="1417500" cy="13716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5" name="Google Shape;175;p31"/>
            <p:cNvPicPr preferRelativeResize="0"/>
            <p:nvPr/>
          </p:nvPicPr>
          <p:blipFill rotWithShape="1">
            <a:blip r:embed="rId4">
              <a:alphaModFix/>
            </a:blip>
            <a:srcRect b="0" l="18639" r="0" t="0"/>
            <a:stretch/>
          </p:blipFill>
          <p:spPr>
            <a:xfrm>
              <a:off x="6048494" y="0"/>
              <a:ext cx="18284700" cy="13716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6" name="Google Shape;176;p31"/>
            <p:cNvPicPr preferRelativeResize="0"/>
            <p:nvPr/>
          </p:nvPicPr>
          <p:blipFill rotWithShape="1">
            <a:blip r:embed="rId4">
              <a:alphaModFix/>
            </a:blip>
            <a:srcRect b="0" l="0" r="79392" t="0"/>
            <a:stretch/>
          </p:blipFill>
          <p:spPr>
            <a:xfrm>
              <a:off x="0" y="0"/>
              <a:ext cx="4631100" cy="137160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77" name="Google Shape;177;p3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679488" y="830804"/>
            <a:ext cx="2895900" cy="1209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31"/>
          <p:cNvSpPr txBox="1"/>
          <p:nvPr/>
        </p:nvSpPr>
        <p:spPr>
          <a:xfrm>
            <a:off x="5443743" y="5211611"/>
            <a:ext cx="13367400" cy="334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8800">
                <a:solidFill>
                  <a:srgbClr val="393A39"/>
                </a:solidFill>
                <a:latin typeface="Lato"/>
                <a:ea typeface="Lato"/>
                <a:cs typeface="Lato"/>
                <a:sym typeface="Lato"/>
              </a:rPr>
              <a:t>What changes have you made to your </a:t>
            </a:r>
            <a:r>
              <a:rPr b="1" i="1" lang="en-US" sz="8800">
                <a:solidFill>
                  <a:srgbClr val="B00000"/>
                </a:solidFill>
                <a:latin typeface="Lato"/>
                <a:ea typeface="Lato"/>
                <a:cs typeface="Lato"/>
                <a:sym typeface="Lato"/>
              </a:rPr>
              <a:t>pricing</a:t>
            </a:r>
            <a:r>
              <a:rPr b="1" i="1" lang="en-US" sz="8800">
                <a:solidFill>
                  <a:srgbClr val="393A39"/>
                </a:solidFill>
                <a:latin typeface="Lato"/>
                <a:ea typeface="Lato"/>
                <a:cs typeface="Lato"/>
                <a:sym typeface="Lato"/>
              </a:rPr>
              <a:t> if any?</a:t>
            </a:r>
            <a:endParaRPr b="1" i="1" sz="41300" u="none" cap="none" strike="noStrike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3" name="Google Shape;183;p32"/>
          <p:cNvGrpSpPr/>
          <p:nvPr/>
        </p:nvGrpSpPr>
        <p:grpSpPr>
          <a:xfrm>
            <a:off x="0" y="0"/>
            <a:ext cx="24333194" cy="13716000"/>
            <a:chOff x="0" y="0"/>
            <a:chExt cx="24333194" cy="13716000"/>
          </a:xfrm>
        </p:grpSpPr>
        <p:pic>
          <p:nvPicPr>
            <p:cNvPr id="184" name="Google Shape;184;p32"/>
            <p:cNvPicPr preferRelativeResize="0"/>
            <p:nvPr/>
          </p:nvPicPr>
          <p:blipFill rotWithShape="1">
            <a:blip r:embed="rId3">
              <a:alphaModFix/>
            </a:blip>
            <a:srcRect b="0" l="41082" r="0" t="0"/>
            <a:stretch/>
          </p:blipFill>
          <p:spPr>
            <a:xfrm flipH="1">
              <a:off x="4630994" y="0"/>
              <a:ext cx="1417500" cy="13716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5" name="Google Shape;185;p32"/>
            <p:cNvPicPr preferRelativeResize="0"/>
            <p:nvPr/>
          </p:nvPicPr>
          <p:blipFill rotWithShape="1">
            <a:blip r:embed="rId4">
              <a:alphaModFix/>
            </a:blip>
            <a:srcRect b="0" l="18639" r="0" t="0"/>
            <a:stretch/>
          </p:blipFill>
          <p:spPr>
            <a:xfrm>
              <a:off x="6048494" y="0"/>
              <a:ext cx="18284700" cy="13716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6" name="Google Shape;186;p32"/>
            <p:cNvPicPr preferRelativeResize="0"/>
            <p:nvPr/>
          </p:nvPicPr>
          <p:blipFill rotWithShape="1">
            <a:blip r:embed="rId4">
              <a:alphaModFix/>
            </a:blip>
            <a:srcRect b="0" l="0" r="79392" t="0"/>
            <a:stretch/>
          </p:blipFill>
          <p:spPr>
            <a:xfrm>
              <a:off x="0" y="0"/>
              <a:ext cx="4631100" cy="137160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87" name="Google Shape;187;p3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679488" y="830804"/>
            <a:ext cx="2895900" cy="1209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32"/>
          <p:cNvSpPr txBox="1"/>
          <p:nvPr/>
        </p:nvSpPr>
        <p:spPr>
          <a:xfrm>
            <a:off x="5443743" y="5211611"/>
            <a:ext cx="13367400" cy="334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8800">
                <a:solidFill>
                  <a:srgbClr val="393A39"/>
                </a:solidFill>
                <a:latin typeface="Lato"/>
                <a:ea typeface="Lato"/>
                <a:cs typeface="Lato"/>
                <a:sym typeface="Lato"/>
              </a:rPr>
              <a:t>How is the whole </a:t>
            </a:r>
            <a:r>
              <a:rPr b="1" i="1" lang="en-US" sz="8800">
                <a:solidFill>
                  <a:srgbClr val="B00000"/>
                </a:solidFill>
                <a:latin typeface="Lato"/>
                <a:ea typeface="Lato"/>
                <a:cs typeface="Lato"/>
                <a:sym typeface="Lato"/>
              </a:rPr>
              <a:t>proposition</a:t>
            </a:r>
            <a:r>
              <a:rPr b="1" i="1" lang="en-US" sz="8800">
                <a:solidFill>
                  <a:srgbClr val="393A39"/>
                </a:solidFill>
                <a:latin typeface="Lato"/>
                <a:ea typeface="Lato"/>
                <a:cs typeface="Lato"/>
                <a:sym typeface="Lato"/>
              </a:rPr>
              <a:t> and </a:t>
            </a:r>
            <a:r>
              <a:rPr b="1" i="1" lang="en-US" sz="8800">
                <a:solidFill>
                  <a:srgbClr val="B00000"/>
                </a:solidFill>
                <a:latin typeface="Lato"/>
                <a:ea typeface="Lato"/>
                <a:cs typeface="Lato"/>
                <a:sym typeface="Lato"/>
              </a:rPr>
              <a:t>business</a:t>
            </a:r>
            <a:r>
              <a:rPr b="1" i="1" lang="en-US" sz="8800">
                <a:solidFill>
                  <a:srgbClr val="393A39"/>
                </a:solidFill>
                <a:latin typeface="Lato"/>
                <a:ea typeface="Lato"/>
                <a:cs typeface="Lato"/>
                <a:sym typeface="Lato"/>
              </a:rPr>
              <a:t> hanging together?</a:t>
            </a:r>
            <a:endParaRPr b="1" i="1" sz="41300" u="none" cap="none" strike="noStrike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3" name="Google Shape;193;p33"/>
          <p:cNvGrpSpPr/>
          <p:nvPr/>
        </p:nvGrpSpPr>
        <p:grpSpPr>
          <a:xfrm>
            <a:off x="0" y="0"/>
            <a:ext cx="24333194" cy="13716000"/>
            <a:chOff x="0" y="0"/>
            <a:chExt cx="24333194" cy="13716000"/>
          </a:xfrm>
        </p:grpSpPr>
        <p:pic>
          <p:nvPicPr>
            <p:cNvPr id="194" name="Google Shape;194;p33"/>
            <p:cNvPicPr preferRelativeResize="0"/>
            <p:nvPr/>
          </p:nvPicPr>
          <p:blipFill rotWithShape="1">
            <a:blip r:embed="rId3">
              <a:alphaModFix/>
            </a:blip>
            <a:srcRect b="0" l="41082" r="0" t="0"/>
            <a:stretch/>
          </p:blipFill>
          <p:spPr>
            <a:xfrm flipH="1">
              <a:off x="4630994" y="0"/>
              <a:ext cx="1417500" cy="13716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5" name="Google Shape;195;p33"/>
            <p:cNvPicPr preferRelativeResize="0"/>
            <p:nvPr/>
          </p:nvPicPr>
          <p:blipFill rotWithShape="1">
            <a:blip r:embed="rId4">
              <a:alphaModFix/>
            </a:blip>
            <a:srcRect b="0" l="18639" r="0" t="0"/>
            <a:stretch/>
          </p:blipFill>
          <p:spPr>
            <a:xfrm>
              <a:off x="6048494" y="0"/>
              <a:ext cx="18284700" cy="13716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6" name="Google Shape;196;p33"/>
            <p:cNvPicPr preferRelativeResize="0"/>
            <p:nvPr/>
          </p:nvPicPr>
          <p:blipFill rotWithShape="1">
            <a:blip r:embed="rId4">
              <a:alphaModFix/>
            </a:blip>
            <a:srcRect b="0" l="0" r="79392" t="0"/>
            <a:stretch/>
          </p:blipFill>
          <p:spPr>
            <a:xfrm>
              <a:off x="0" y="0"/>
              <a:ext cx="4631100" cy="137160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97" name="Google Shape;197;p3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679488" y="830804"/>
            <a:ext cx="2895900" cy="1209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33"/>
          <p:cNvSpPr txBox="1"/>
          <p:nvPr/>
        </p:nvSpPr>
        <p:spPr>
          <a:xfrm>
            <a:off x="5443743" y="5211611"/>
            <a:ext cx="13367400" cy="334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8800">
                <a:solidFill>
                  <a:srgbClr val="393A39"/>
                </a:solidFill>
                <a:latin typeface="Lato"/>
                <a:ea typeface="Lato"/>
                <a:cs typeface="Lato"/>
                <a:sym typeface="Lato"/>
              </a:rPr>
              <a:t>How are your </a:t>
            </a:r>
            <a:r>
              <a:rPr b="1" i="1" lang="en-US" sz="8800">
                <a:solidFill>
                  <a:srgbClr val="B00000"/>
                </a:solidFill>
                <a:latin typeface="Lato"/>
                <a:ea typeface="Lato"/>
                <a:cs typeface="Lato"/>
                <a:sym typeface="Lato"/>
              </a:rPr>
              <a:t>Level 10 meetings</a:t>
            </a:r>
            <a:r>
              <a:rPr b="1" i="1" lang="en-US" sz="8800">
                <a:solidFill>
                  <a:srgbClr val="393A39"/>
                </a:solidFill>
                <a:latin typeface="Lato"/>
                <a:ea typeface="Lato"/>
                <a:cs typeface="Lato"/>
                <a:sym typeface="Lato"/>
              </a:rPr>
              <a:t> going? Are you still following the process exactly?</a:t>
            </a:r>
            <a:endParaRPr b="1" i="1" sz="41300" u="none" cap="none" strike="noStrike">
              <a:solidFill>
                <a:schemeClr val="accent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Default Theme">
  <a:themeElements>
    <a:clrScheme name="Custom 50">
      <a:dk1>
        <a:srgbClr val="737572"/>
      </a:dk1>
      <a:lt1>
        <a:srgbClr val="FFFFFF"/>
      </a:lt1>
      <a:dk2>
        <a:srgbClr val="1B1B1A"/>
      </a:dk2>
      <a:lt2>
        <a:srgbClr val="FFFFFF"/>
      </a:lt2>
      <a:accent1>
        <a:srgbClr val="971A1E"/>
      </a:accent1>
      <a:accent2>
        <a:srgbClr val="FFC20F"/>
      </a:accent2>
      <a:accent3>
        <a:srgbClr val="971A1E"/>
      </a:accent3>
      <a:accent4>
        <a:srgbClr val="FFFF00"/>
      </a:accent4>
      <a:accent5>
        <a:srgbClr val="363735"/>
      </a:accent5>
      <a:accent6>
        <a:srgbClr val="6D6F6B"/>
      </a:accent6>
      <a:hlink>
        <a:srgbClr val="971A1E"/>
      </a:hlink>
      <a:folHlink>
        <a:srgbClr val="971A1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Default Theme">
  <a:themeElements>
    <a:clrScheme name="Custom 50">
      <a:dk1>
        <a:srgbClr val="737572"/>
      </a:dk1>
      <a:lt1>
        <a:srgbClr val="FFFFFF"/>
      </a:lt1>
      <a:dk2>
        <a:srgbClr val="1B1B1A"/>
      </a:dk2>
      <a:lt2>
        <a:srgbClr val="FFFFFF"/>
      </a:lt2>
      <a:accent1>
        <a:srgbClr val="971A1E"/>
      </a:accent1>
      <a:accent2>
        <a:srgbClr val="FFC20F"/>
      </a:accent2>
      <a:accent3>
        <a:srgbClr val="971A1E"/>
      </a:accent3>
      <a:accent4>
        <a:srgbClr val="FFFF00"/>
      </a:accent4>
      <a:accent5>
        <a:srgbClr val="363735"/>
      </a:accent5>
      <a:accent6>
        <a:srgbClr val="6D6F6B"/>
      </a:accent6>
      <a:hlink>
        <a:srgbClr val="971A1E"/>
      </a:hlink>
      <a:folHlink>
        <a:srgbClr val="971A1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